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3" r:id="rId6"/>
    <p:sldId id="268" r:id="rId7"/>
    <p:sldId id="265" r:id="rId8"/>
    <p:sldId id="272" r:id="rId9"/>
    <p:sldId id="273" r:id="rId10"/>
    <p:sldId id="274" r:id="rId11"/>
    <p:sldId id="267" r:id="rId12"/>
    <p:sldId id="280" r:id="rId13"/>
    <p:sldId id="266" r:id="rId14"/>
    <p:sldId id="289" r:id="rId15"/>
    <p:sldId id="288" r:id="rId16"/>
    <p:sldId id="271" r:id="rId17"/>
    <p:sldId id="290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 -&gt;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xyz</a:t>
            </a:r>
            <a:r>
              <a:rPr lang="en-US" dirty="0"/>
              <a:t> -&gt; </a:t>
            </a:r>
            <a:r>
              <a:rPr lang="en-US"/>
              <a:t>wyz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Macbeth</a:t>
            </a:r>
          </a:p>
          <a:p>
            <a:r>
              <a:rPr lang="en-US" dirty="0"/>
              <a:t>Pyrrhic victory</a:t>
            </a:r>
          </a:p>
          <a:p>
            <a:r>
              <a:rPr lang="en-US" dirty="0"/>
              <a:t>https://</a:t>
            </a:r>
            <a:r>
              <a:rPr lang="en-US" dirty="0" err="1"/>
              <a:t>www.rsc.org.uk</a:t>
            </a:r>
            <a:r>
              <a:rPr lang="en-US" dirty="0"/>
              <a:t>/</a:t>
            </a:r>
            <a:r>
              <a:rPr lang="en-US" dirty="0" err="1"/>
              <a:t>shakespeare</a:t>
            </a:r>
            <a:r>
              <a:rPr lang="en-US" dirty="0"/>
              <a:t>-learning-zone/</a:t>
            </a:r>
            <a:r>
              <a:rPr lang="en-US" dirty="0" err="1"/>
              <a:t>macbeth</a:t>
            </a:r>
            <a:r>
              <a:rPr lang="en-US" dirty="0"/>
              <a:t>/story/plot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9964</TotalTime>
  <Words>1381</Words>
  <Application>Microsoft Macintosh PowerPoint</Application>
  <PresentationFormat>Widescreen</PresentationFormat>
  <Paragraphs>183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139</cp:revision>
  <cp:lastPrinted>2022-12-16T15:42:40Z</cp:lastPrinted>
  <dcterms:created xsi:type="dcterms:W3CDTF">2022-09-13T15:45:32Z</dcterms:created>
  <dcterms:modified xsi:type="dcterms:W3CDTF">2023-01-23T10:17:43Z</dcterms:modified>
</cp:coreProperties>
</file>